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B2F6-AFBA-4389-9CF8-BE71FBCD302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B6C5-EE08-4C53-859B-3E69058A1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07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B2F6-AFBA-4389-9CF8-BE71FBCD302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B6C5-EE08-4C53-859B-3E69058A1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47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B2F6-AFBA-4389-9CF8-BE71FBCD302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B6C5-EE08-4C53-859B-3E69058A1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40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B2F6-AFBA-4389-9CF8-BE71FBCD302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B6C5-EE08-4C53-859B-3E69058A1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81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B2F6-AFBA-4389-9CF8-BE71FBCD302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B6C5-EE08-4C53-859B-3E69058A1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12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B2F6-AFBA-4389-9CF8-BE71FBCD302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B6C5-EE08-4C53-859B-3E69058A1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81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B2F6-AFBA-4389-9CF8-BE71FBCD302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B6C5-EE08-4C53-859B-3E69058A1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60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B2F6-AFBA-4389-9CF8-BE71FBCD302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B6C5-EE08-4C53-859B-3E69058A1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10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B2F6-AFBA-4389-9CF8-BE71FBCD302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B6C5-EE08-4C53-859B-3E69058A1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98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B2F6-AFBA-4389-9CF8-BE71FBCD302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B6C5-EE08-4C53-859B-3E69058A1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5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B2F6-AFBA-4389-9CF8-BE71FBCD302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B6C5-EE08-4C53-859B-3E69058A1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30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5B2F6-AFBA-4389-9CF8-BE71FBCD302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2B6C5-EE08-4C53-859B-3E69058A1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83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2418" y="298893"/>
            <a:ext cx="3550276" cy="1118561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ただ今準備中</a:t>
            </a:r>
            <a:endParaRPr kumimoji="1"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2180" y="5057351"/>
            <a:ext cx="9144000" cy="1655762"/>
          </a:xfrm>
        </p:spPr>
        <p:txBody>
          <a:bodyPr/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Ｕプロ恒例のイベントに向けて各スタッフが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走り回っております。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準備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ができ次第　詳細をお知らせいたします。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266" y="298893"/>
            <a:ext cx="6775081" cy="452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42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ただ今準備中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Uプロイ</dc:title>
  <dc:creator>kunihiro kubota</dc:creator>
  <cp:lastModifiedBy>kunihiro kubota</cp:lastModifiedBy>
  <cp:revision>2</cp:revision>
  <dcterms:created xsi:type="dcterms:W3CDTF">2016-04-15T02:13:43Z</dcterms:created>
  <dcterms:modified xsi:type="dcterms:W3CDTF">2016-04-15T02:30:01Z</dcterms:modified>
</cp:coreProperties>
</file>